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62420-DCF6-4F56-8491-5E664A88B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DC8684-F28B-4260-B453-64C530BA5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718B62-E55C-4A3C-AEC9-94C78599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47B666-8EFA-4673-8C2A-6A0443BF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3064D-25BC-4D20-989E-CDE89533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0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D00FC-9CAC-4D7A-AC37-ED7EFBAD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FBDD7C-BCE4-4F62-B2EF-9ACA1329E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CB9A1-BB1A-4567-987F-BC95648C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9C8DA-9948-471D-B139-E57DBB33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E610D5-039D-4650-B9B8-0A02E113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38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0BDE77-63CB-4A0B-B3A9-5E586A47E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EAC7DF-43C0-483B-A74B-CDA22AFD2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480748-784D-4262-9032-3F35C117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E84562-738C-41A9-BD64-DB2332B8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0F669-1FE7-4B5A-B7EC-4C2AEBCC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8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531AC4-009A-4BFE-9824-ACD3433B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3CBA31-31C4-429F-A364-CB073A586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BA979F-C595-48DA-8DA5-D3C8A0AD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C75A62-C477-44A4-BF27-D3237598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8EC0D3-B965-42E6-964E-F35C1122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90E06-6CA9-4F82-ABBC-3CEE4B5AF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C5FFFE-3A67-40AF-8147-1DA1C5418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362759-BBA3-4101-9609-CD9E47C7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0D8C60-0070-471E-83F4-FB24078DA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23ADC6-8271-4358-A99B-C2C933C9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77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8AC54-BD6B-4332-BCD2-DBF227BE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C2D3EE-7875-4E3A-9937-7EBB98228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C8A9AA-D245-4E66-AA23-1089B959D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7E4ECD-E15E-4EBE-A63F-53ACD2DB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F8CB13-276F-4797-9DF6-B1D6D4FE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4BCB6B-C214-4D62-9E7D-B72AB6FE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93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A6A16-3A28-4F97-9B3C-4BFD694F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606838-CB7E-469B-88E2-0CFF215B7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1E13D5-7063-4FDB-ABBB-44C248C70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9CE9C-6EAA-4312-8C01-DE2238DE2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2D1F1-30C5-48A3-ABDB-A3F519BD2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C377202-E521-4FDB-BF72-539775E3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24C1C1-355F-4EEC-AC47-9957E6061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5A0BAE-268E-4011-9898-18BC27F37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17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83C15-1087-48BF-A97C-814304A1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5BF8AD-669D-4196-AD7A-AD2E551B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BFAD40-325C-4150-BEF7-7A1E12DE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1B7C74-C669-4C95-BBE9-5C2A1BED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4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12D2C2-CBF2-4E42-B11A-8746044C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2472C72-48C6-4986-963A-C823961E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653107-5B16-4F7D-99EC-4F4ECF7B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09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6CA57-008B-4240-9FBD-0773F411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55EFAC-F3CA-4B92-93F8-D9E0D91E6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8C22D4-4CB0-4208-9070-EC6BD47F8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7455FC-F509-4603-932E-C9B4F8FB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E1CA35-48AF-424B-82FB-AF604D57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6E699D-5CF7-4407-B5F9-5F09687E1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76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AC3C3-7DCA-488E-B906-050B004B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26B9F4-E0B0-4150-88B7-82A4F45DC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34129C-974A-44FA-8602-6F57D4B5C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FF0082-8400-42A9-8F1F-7E450842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DADB12-FDE2-4682-AF07-1731F2D1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8051E-2D96-4CA7-8B65-903308DB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9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853AF7B-5BA7-4E2A-A1A9-B5617387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2710D8-87BA-4A8A-A36C-44EEA6C7E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09B807-2800-406A-A83E-9B9AC1CD7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623F-D683-4646-BB7D-C912FAF04B2E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65500A-AAFF-4515-9A42-5F0199073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77A8B-CA15-4C3F-84F9-5AF25FFFE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45659-4B35-4664-A9BA-47146B90DB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43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6" r="17185"/>
          <a:stretch/>
        </p:blipFill>
        <p:spPr>
          <a:xfrm>
            <a:off x="335280" y="548640"/>
            <a:ext cx="2621280" cy="49562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C583192-9B91-43BD-87C7-D1189DE71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7900" y="1602740"/>
            <a:ext cx="9144000" cy="2387600"/>
          </a:xfrm>
        </p:spPr>
        <p:txBody>
          <a:bodyPr>
            <a:normAutofit/>
          </a:bodyPr>
          <a:lstStyle/>
          <a:p>
            <a:r>
              <a:rPr lang="de-DE" sz="10000" dirty="0"/>
              <a:t>Le </a:t>
            </a:r>
            <a:r>
              <a:rPr lang="de-DE" sz="10000" dirty="0" err="1"/>
              <a:t>petit</a:t>
            </a:r>
            <a:r>
              <a:rPr lang="de-DE" sz="10000" dirty="0"/>
              <a:t> </a:t>
            </a:r>
            <a:r>
              <a:rPr lang="de-DE" sz="10000" dirty="0" err="1"/>
              <a:t>sapin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val="27522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5FAEE102-308C-4959-A1E1-382BAA2F1B41}"/>
              </a:ext>
            </a:extLst>
          </p:cNvPr>
          <p:cNvSpPr/>
          <p:nvPr/>
        </p:nvSpPr>
        <p:spPr>
          <a:xfrm>
            <a:off x="2105320" y="811997"/>
            <a:ext cx="84149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600" dirty="0"/>
              <a:t>Le </a:t>
            </a:r>
            <a:r>
              <a:rPr lang="de-DE" sz="9600" dirty="0" err="1"/>
              <a:t>petit</a:t>
            </a:r>
            <a:r>
              <a:rPr lang="de-DE" sz="9600" dirty="0"/>
              <a:t> </a:t>
            </a:r>
            <a:r>
              <a:rPr lang="de-DE" sz="9600" dirty="0" err="1"/>
              <a:t>sapin</a:t>
            </a:r>
            <a:r>
              <a:rPr lang="de-DE" sz="9600" dirty="0"/>
              <a:t> a </a:t>
            </a:r>
            <a:r>
              <a:rPr lang="de-DE" sz="9600" dirty="0" err="1"/>
              <a:t>bien</a:t>
            </a:r>
            <a:r>
              <a:rPr lang="de-DE" sz="9600" dirty="0"/>
              <a:t> du </a:t>
            </a:r>
            <a:r>
              <a:rPr lang="de-DE" sz="9600" dirty="0" err="1"/>
              <a:t>chagrin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80" r="8333"/>
          <a:stretch/>
        </p:blipFill>
        <p:spPr>
          <a:xfrm rot="5400000">
            <a:off x="4853232" y="3623521"/>
            <a:ext cx="2834641" cy="302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04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6E8F8CD-41EE-4DD6-BF15-767DA909A85D}"/>
              </a:ext>
            </a:extLst>
          </p:cNvPr>
          <p:cNvSpPr/>
          <p:nvPr/>
        </p:nvSpPr>
        <p:spPr>
          <a:xfrm>
            <a:off x="2787915" y="1161010"/>
            <a:ext cx="661617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</a:t>
            </a: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coupé</a:t>
            </a:r>
            <a:endParaRPr lang="de-DE" sz="100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0" r="29832"/>
          <a:stretch/>
        </p:blipFill>
        <p:spPr>
          <a:xfrm rot="16200000">
            <a:off x="4716781" y="2583732"/>
            <a:ext cx="2758440" cy="408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4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C425399-60B5-4158-B5F2-BF9145D17B44}"/>
              </a:ext>
            </a:extLst>
          </p:cNvPr>
          <p:cNvSpPr/>
          <p:nvPr/>
        </p:nvSpPr>
        <p:spPr>
          <a:xfrm>
            <a:off x="3059986" y="1619813"/>
            <a:ext cx="6222858" cy="1665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</a:t>
            </a: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ficelé</a:t>
            </a:r>
            <a:endParaRPr lang="de-DE" sz="1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9" t="8445" r="43167" b="13777"/>
          <a:stretch/>
        </p:blipFill>
        <p:spPr>
          <a:xfrm rot="16200000">
            <a:off x="4663440" y="2195994"/>
            <a:ext cx="32766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6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DD22DE16-FD8C-4289-BB7A-DDD4878FA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71" y="843698"/>
            <a:ext cx="1081725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on </a:t>
            </a:r>
            <a:r>
              <a:rPr kumimoji="0" lang="de-DE" altLang="de-DE" sz="10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</a:t>
            </a:r>
            <a:r>
              <a:rPr kumimoji="0" lang="de-DE" altLang="de-DE" sz="10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jeté</a:t>
            </a:r>
            <a:endParaRPr kumimoji="0" lang="de-DE" altLang="de-DE" sz="10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</a:t>
            </a:r>
            <a:r>
              <a:rPr kumimoji="0" lang="de-DE" altLang="de-DE" sz="10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terre</a:t>
            </a:r>
            <a:r>
              <a:rPr kumimoji="0" lang="de-DE" altLang="de-DE" sz="10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kumimoji="0" lang="de-DE" altLang="de-DE" sz="10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marché</a:t>
            </a:r>
            <a:r>
              <a:rPr kumimoji="0" lang="de-DE" altLang="de-DE" sz="10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0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0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795F44-AF2C-4429-9CFE-9C05F33FF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67" b="28666"/>
          <a:stretch/>
        </p:blipFill>
        <p:spPr>
          <a:xfrm>
            <a:off x="3524249" y="4084320"/>
            <a:ext cx="5143500" cy="196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37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C3A550D-7B11-41FD-B7A8-E616E9466578}"/>
              </a:ext>
            </a:extLst>
          </p:cNvPr>
          <p:cNvSpPr/>
          <p:nvPr/>
        </p:nvSpPr>
        <p:spPr>
          <a:xfrm>
            <a:off x="594901" y="1506692"/>
            <a:ext cx="10851369" cy="1665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No</a:t>
            </a: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de-DE" sz="1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arrivé</a:t>
            </a:r>
            <a:r>
              <a:rPr lang="de-DE" sz="1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25000"/>
          <a:stretch/>
        </p:blipFill>
        <p:spPr>
          <a:xfrm>
            <a:off x="3524250" y="3429000"/>
            <a:ext cx="5143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54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A0FFE62-532F-4C61-ADA0-DC9C95970D6B}"/>
              </a:ext>
            </a:extLst>
          </p:cNvPr>
          <p:cNvSpPr/>
          <p:nvPr/>
        </p:nvSpPr>
        <p:spPr>
          <a:xfrm>
            <a:off x="3048000" y="3041747"/>
            <a:ext cx="6096000" cy="16658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1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CF2ACA7-73DD-4268-B4DC-50FAC22D9668}"/>
              </a:ext>
            </a:extLst>
          </p:cNvPr>
          <p:cNvSpPr/>
          <p:nvPr/>
        </p:nvSpPr>
        <p:spPr>
          <a:xfrm>
            <a:off x="718008" y="519727"/>
            <a:ext cx="10755984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decoré</a:t>
            </a:r>
            <a:endParaRPr lang="de-D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étoiles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papier</a:t>
            </a:r>
            <a:endParaRPr lang="de-D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8" t="6980" r="9003" b="7546"/>
          <a:stretch/>
        </p:blipFill>
        <p:spPr>
          <a:xfrm>
            <a:off x="4922518" y="3290742"/>
            <a:ext cx="2208927" cy="329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71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5" t="8000" r="16120" b="4012"/>
          <a:stretch/>
        </p:blipFill>
        <p:spPr>
          <a:xfrm>
            <a:off x="8199120" y="426324"/>
            <a:ext cx="3642360" cy="603424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2E635A5B-6CF1-4915-B9C8-750D611E8ECA}"/>
              </a:ext>
            </a:extLst>
          </p:cNvPr>
          <p:cNvSpPr/>
          <p:nvPr/>
        </p:nvSpPr>
        <p:spPr>
          <a:xfrm>
            <a:off x="244861" y="138362"/>
            <a:ext cx="9188699" cy="5464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boules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dorées</a:t>
            </a:r>
            <a:endParaRPr lang="de-D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roi</a:t>
            </a: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</a:t>
            </a:r>
            <a:r>
              <a:rPr lang="de-DE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fête</a:t>
            </a:r>
            <a:endParaRPr lang="de-D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8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1515316-AE5D-4A1A-8FC8-99659BA10F8E}"/>
              </a:ext>
            </a:extLst>
          </p:cNvPr>
          <p:cNvSpPr/>
          <p:nvPr/>
        </p:nvSpPr>
        <p:spPr>
          <a:xfrm>
            <a:off x="1475904" y="1280449"/>
            <a:ext cx="9792360" cy="1665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000" dirty="0"/>
              <a:t>Et le voilà </a:t>
            </a:r>
            <a:r>
              <a:rPr lang="de-DE" sz="10000" dirty="0" err="1"/>
              <a:t>consolé</a:t>
            </a:r>
            <a:r>
              <a:rPr lang="de-DE" sz="10000" dirty="0"/>
              <a:t>.</a:t>
            </a:r>
            <a:endParaRPr lang="de-DE" sz="1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4" b="6667"/>
          <a:stretch/>
        </p:blipFill>
        <p:spPr>
          <a:xfrm>
            <a:off x="4682490" y="3216235"/>
            <a:ext cx="3044190" cy="29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9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12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</vt:lpstr>
      <vt:lpstr>Le petit sapin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petit sapin</dc:title>
  <dc:creator>Johanna Zimmermann</dc:creator>
  <cp:lastModifiedBy>Anita Tietz</cp:lastModifiedBy>
  <cp:revision>6</cp:revision>
  <dcterms:created xsi:type="dcterms:W3CDTF">2021-12-07T10:09:01Z</dcterms:created>
  <dcterms:modified xsi:type="dcterms:W3CDTF">2021-12-13T12:20:16Z</dcterms:modified>
</cp:coreProperties>
</file>